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4" r:id="rId9"/>
    <p:sldId id="263" r:id="rId10"/>
    <p:sldId id="275" r:id="rId11"/>
    <p:sldId id="261" r:id="rId12"/>
    <p:sldId id="278" r:id="rId13"/>
    <p:sldId id="262" r:id="rId14"/>
    <p:sldId id="273" r:id="rId15"/>
    <p:sldId id="264" r:id="rId16"/>
    <p:sldId id="265" r:id="rId17"/>
    <p:sldId id="266" r:id="rId18"/>
    <p:sldId id="267" r:id="rId19"/>
    <p:sldId id="272" r:id="rId20"/>
    <p:sldId id="268" r:id="rId21"/>
    <p:sldId id="269" r:id="rId22"/>
    <p:sldId id="270" r:id="rId23"/>
    <p:sldId id="271" r:id="rId24"/>
    <p:sldId id="279" r:id="rId25"/>
    <p:sldId id="280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5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299B31-62F9-445E-8F55-BBFC744BDC05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30CC7B-3A92-4D74-B08D-0F0ABB968DA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06\Documents\&#932;&#945;%20&#955;&#951;&#966;&#952;&#941;&#957;&#964;&#945;%20&#945;&#961;&#967;&#949;&#943;&#945;%20&#956;&#959;&#965;\Eye%20of%20the%20tiger%20-Lyrics-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nessinfo.gr/" TargetMode="External"/><Relationship Id="rId2" Type="http://schemas.openxmlformats.org/officeDocument/2006/relationships/hyperlink" Target="http://www.strong.g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tness.gr/" TargetMode="External"/><Relationship Id="rId4" Type="http://schemas.openxmlformats.org/officeDocument/2006/relationships/hyperlink" Target="http://www.health.gr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ΕΡΕΥΝΗΤΙΚΗ ΕΡΓΑΣΙΑ (Β2)</a:t>
            </a:r>
            <a:r>
              <a:rPr lang="el-G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Θέμα</a:t>
            </a:r>
            <a:r>
              <a:rPr lang="el-G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:Η </a:t>
            </a:r>
            <a:r>
              <a:rPr lang="el-GR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φυσική κατάσταση και οι τρόποι βελτίωσης</a:t>
            </a:r>
            <a:endParaRPr lang="el-GR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Autofit/>
          </a:bodyPr>
          <a:lstStyle/>
          <a:p>
            <a:r>
              <a:rPr lang="el-GR" sz="7200" dirty="0" smtClean="0"/>
              <a:t>ΓΕΛ ΕΥΚΑΡΠΙΑΣ </a:t>
            </a:r>
            <a:endParaRPr lang="el-GR" sz="7200" dirty="0"/>
          </a:p>
        </p:txBody>
      </p:sp>
      <p:sp>
        <p:nvSpPr>
          <p:cNvPr id="4" name="3 - Ορθογώνιο"/>
          <p:cNvSpPr/>
          <p:nvPr/>
        </p:nvSpPr>
        <p:spPr>
          <a:xfrm>
            <a:off x="7452320" y="5517232"/>
            <a:ext cx="1691680" cy="13407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RANGERS</a:t>
            </a:r>
          </a:p>
          <a:p>
            <a:pPr algn="ctr"/>
            <a:r>
              <a:rPr lang="en-US" dirty="0" smtClean="0"/>
              <a:t>2013-2014</a:t>
            </a:r>
            <a:endParaRPr lang="el-GR" dirty="0"/>
          </a:p>
        </p:txBody>
      </p:sp>
      <p:pic>
        <p:nvPicPr>
          <p:cNvPr id="6" name="Eye of the tiger -Lyrics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-1827584"/>
            <a:ext cx="10729192" cy="977041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Μυϊκή δύναμη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Μυϊκή δύναμη είναι η δυνατότητα των μυών του σώματος να υπερνικήσουν μια αντίσταση στην μονάδα του χρόνου. 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Εικόνα" descr="R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500306"/>
            <a:ext cx="4309574" cy="401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Workbench-Multipress-Bench-Press-1024x6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3356992"/>
            <a:ext cx="10116616" cy="350100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Τρόποι Βελτίωσης Μυϊκής Δύναμης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2-3 φορές την εβδομάδα </a:t>
            </a:r>
          </a:p>
          <a:p>
            <a:r>
              <a:rPr lang="el-GR" dirty="0" smtClean="0"/>
              <a:t>Άσκηση 20’ σε κάθε προπονητική μονάδα</a:t>
            </a:r>
          </a:p>
          <a:p>
            <a:r>
              <a:rPr lang="el-GR" dirty="0" smtClean="0"/>
              <a:t>Ασκήσεις με αντιστάσεις ή ελεύθερα βάρη ή με το βάρος του σώματος </a:t>
            </a:r>
            <a:r>
              <a:rPr lang="el-GR" dirty="0" smtClean="0"/>
              <a:t>π.χ. έλξεις </a:t>
            </a:r>
            <a:r>
              <a:rPr lang="el-GR" dirty="0" smtClean="0"/>
              <a:t>, κάμψεις </a:t>
            </a:r>
            <a:r>
              <a:rPr lang="el-GR" dirty="0" smtClean="0"/>
              <a:t>κτλ.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μυϊκή αντοχή είναι η δυνατότητα ενός μυός ή μιας μυϊκής ομάδας, να εκτελούν μέγιστες επαναλαμβανόμενες συστολές ή να εξασκούν συνεχόμενη δύναμη ενάντια σε ένα σταθερό αντικείμενο</a:t>
            </a:r>
            <a:endParaRPr lang="el-GR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Μυϊκή Αντοχή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-27384"/>
            <a:ext cx="10559063" cy="691276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9" y="2630746"/>
            <a:ext cx="5643601" cy="4227254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latin typeface="+mn-lt"/>
              </a:rPr>
              <a:t>Stretching</a:t>
            </a:r>
            <a:r>
              <a:rPr lang="el-GR" dirty="0" smtClean="0">
                <a:latin typeface="+mn-lt"/>
              </a:rPr>
              <a:t> ή διατάσεις</a:t>
            </a:r>
            <a:endParaRPr lang="el-GR" dirty="0"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διατάσεις είναι ασκήσεις που σχεδιάστηκαν με σκοπό την ανάπτυξη της μυϊκής ευλυγισίας, ελαστικότητας και της αρθρικής ευκαμψίας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1010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125496"/>
            <a:ext cx="3643338" cy="2732504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+mn-lt"/>
              </a:rPr>
              <a:t>Τύποι &amp; μέθοδοι διατάσεων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Στατικές διατάσεις.</a:t>
            </a:r>
            <a:r>
              <a:rPr lang="el-GR" dirty="0" smtClean="0"/>
              <a:t> Οι στατικές διατάσεις ή τεντώματα περιλαμβάνουν την τοποθέτηση του μυός ή μιας μυϊκής ομάδας σε μια ειδική θέση με ταυτόχρονη ακινητοποίηση του κορμού, ώστε να προκληθεί η επιμήκυνση ή τέντωμα στην συγκεκριμένη γυμναζόμενη μυϊκή ομάδα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Βαλλιστικές ή δυναμικές διατάσεις.</a:t>
            </a:r>
            <a:r>
              <a:rPr lang="el-GR" dirty="0" smtClean="0"/>
              <a:t> Οι βαλλιστικές διατάσεις περιλαμβάνουν την επιμήκυνση του μυός ή της μυϊκής ομάδας με κίνηση ή σε όλο το εύρος της κίνησης ή με ρυθμικές βαλλιστικές διατάσεις στα ακραία σημεία της διάτασης ή με βίαιες και απότομες κινήσεις στα όρια του φυσιολογικού εύρους διάτασης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stretching-hamstring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-387424"/>
            <a:ext cx="10451637" cy="783872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827584" y="260648"/>
            <a:ext cx="7772400" cy="4572000"/>
          </a:xfrm>
        </p:spPr>
        <p:txBody>
          <a:bodyPr/>
          <a:lstStyle/>
          <a:p>
            <a:r>
              <a:rPr lang="el-GR" b="1" dirty="0" smtClean="0"/>
              <a:t>Διατάσεις P.N.F. - Ιδιοδεκτική </a:t>
            </a:r>
            <a:r>
              <a:rPr lang="el-GR" b="1" dirty="0" err="1" smtClean="0"/>
              <a:t>Νευρομυϊκή</a:t>
            </a:r>
            <a:r>
              <a:rPr lang="el-GR" b="1" dirty="0" smtClean="0"/>
              <a:t> Προπόνηση.</a:t>
            </a:r>
            <a:r>
              <a:rPr lang="el-GR" dirty="0" smtClean="0"/>
              <a:t>. Οι διατάσεις P.N.F. περιλαμβάνουν ενεργό συστολή του μυός πριν από το τέντωμα.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amazing-flexibility-26-491x85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419872"/>
            <a:ext cx="9325544" cy="1733924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Η ΟΜΑΔΑ ΜΑΣ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3441576" cy="2304256"/>
          </a:xfrm>
        </p:spPr>
        <p:txBody>
          <a:bodyPr/>
          <a:lstStyle/>
          <a:p>
            <a:r>
              <a:rPr lang="el-GR" dirty="0" err="1" smtClean="0"/>
              <a:t>Κλινικίδης</a:t>
            </a:r>
            <a:r>
              <a:rPr lang="el-GR" dirty="0" smtClean="0"/>
              <a:t> Γιωργής</a:t>
            </a:r>
          </a:p>
          <a:p>
            <a:pPr algn="ctr"/>
            <a:r>
              <a:rPr lang="el-GR" dirty="0" err="1" smtClean="0"/>
              <a:t>Μαυροπούλου</a:t>
            </a:r>
            <a:r>
              <a:rPr lang="el-GR" dirty="0" smtClean="0"/>
              <a:t> Χαρά</a:t>
            </a:r>
          </a:p>
          <a:p>
            <a:r>
              <a:rPr lang="el-GR" dirty="0" err="1" smtClean="0"/>
              <a:t>Νταρετζής</a:t>
            </a:r>
            <a:r>
              <a:rPr lang="el-GR" dirty="0" smtClean="0"/>
              <a:t> Ηλίας</a:t>
            </a:r>
          </a:p>
          <a:p>
            <a:r>
              <a:rPr lang="el-GR" dirty="0" err="1" smtClean="0"/>
              <a:t>Ρινακάκη</a:t>
            </a:r>
            <a:r>
              <a:rPr lang="el-GR" dirty="0" smtClean="0"/>
              <a:t> Δανάη</a:t>
            </a:r>
            <a:endParaRPr lang="el-GR" dirty="0"/>
          </a:p>
        </p:txBody>
      </p:sp>
      <p:pic>
        <p:nvPicPr>
          <p:cNvPr id="4" name="3 - Εικόνα" descr="POWER RAN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861048"/>
            <a:ext cx="3995936" cy="299695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Αποτελέσματα διατάσεων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Μυϊκή χαλάρωση</a:t>
            </a:r>
          </a:p>
          <a:p>
            <a:r>
              <a:rPr lang="el-GR" b="1" dirty="0" smtClean="0"/>
              <a:t>Ανακούφιση από μυϊκούς πόνους</a:t>
            </a:r>
          </a:p>
          <a:p>
            <a:r>
              <a:rPr lang="el-GR" b="1" dirty="0" smtClean="0"/>
              <a:t>Ελάττωση του άγχους και της έντασης</a:t>
            </a:r>
          </a:p>
          <a:p>
            <a:r>
              <a:rPr lang="el-GR" b="1" dirty="0" smtClean="0"/>
              <a:t>Πρόληψη τραυματισμών</a:t>
            </a:r>
          </a:p>
          <a:p>
            <a:r>
              <a:rPr lang="el-GR" b="1" dirty="0" smtClean="0"/>
              <a:t>Ανάπτυξη ελαστικότητας -  ευλυγισίας – ευκαμψίας</a:t>
            </a:r>
          </a:p>
          <a:p>
            <a:r>
              <a:rPr lang="el-GR" b="1" dirty="0" smtClean="0"/>
              <a:t>Βελτίωση της απόδοσης</a:t>
            </a:r>
          </a:p>
          <a:p>
            <a:r>
              <a:rPr lang="el-GR" b="1" dirty="0" smtClean="0"/>
              <a:t>Ανάπτυξη αυτοπειθαρχίας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7188" y="2420888"/>
            <a:ext cx="2906812" cy="4197001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+mn-lt"/>
              </a:rPr>
              <a:t>Σύσταση σώματος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Έλεγχος δείκτη μάζας σώματος(ΔΜΣ)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Δ.Μ.Σ. &lt; ΑΠΟ 20: ΛΙΠΟΒΑΡΗΣ – ΥΠΟΘΡΕΨΙΑ</a:t>
            </a:r>
          </a:p>
          <a:p>
            <a:r>
              <a:rPr lang="el-GR" b="1" dirty="0" smtClean="0"/>
              <a:t>Δ.Μ.Σ. 20-25: ΚΑΝΟΝΙΚΟΣ – ΦΥΣΙΟΛΟΓΙΚΟΣ</a:t>
            </a:r>
          </a:p>
          <a:p>
            <a:r>
              <a:rPr lang="el-GR" b="1" dirty="0" smtClean="0"/>
              <a:t>Δ.Μ.Σ. 25-29,9: ΥΠΕΡΒΑΡΟΣ</a:t>
            </a:r>
          </a:p>
          <a:p>
            <a:r>
              <a:rPr lang="el-GR" b="1" dirty="0" smtClean="0"/>
              <a:t>Δ.Μ.Σ. 30-39,9: ΠΑΧΥΣΑΡΚΟΣ</a:t>
            </a:r>
          </a:p>
          <a:p>
            <a:r>
              <a:rPr lang="el-GR" b="1" dirty="0" smtClean="0"/>
              <a:t>Δ.Μ.Σ. &gt; ΑΠΟ 40: ΠΟΛΥ ΠΑΧΥΣΑΡΚΟΣ - ΣΟΒΑΡΑ ΠΑΧΥΣΑΡΚΟΣ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 smtClean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716016" y="404664"/>
            <a:ext cx="4114800" cy="100662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σύσταση σώματος  είναι μια από τις</a:t>
            </a:r>
            <a:r>
              <a:rPr kumimoji="0" lang="el-G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παραμέτρους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της ΦΚ που μας δίνει στοιχεία για το σωματικό λίπος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Τι περιλαμβάνει ένα πρόγραμμα ατομικής εκγύμνασης για καλή φυσική κατάσταση.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772400" cy="4572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Ισοσκελές τρίγωνο"/>
          <p:cNvSpPr/>
          <p:nvPr/>
        </p:nvSpPr>
        <p:spPr>
          <a:xfrm>
            <a:off x="1115616" y="1916832"/>
            <a:ext cx="6984776" cy="46085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4067944" y="24208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ΑΔΡΑΝΕΙΑ-ΑΝΑΠΑΥΣΗ</a:t>
            </a:r>
            <a:endParaRPr lang="el-GR" sz="14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779912" y="299695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3491880" y="321297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ΑΣΚΗΣΗ ΓΙΑ ΕΥΛΥΓΙΣΙΑ</a:t>
            </a:r>
            <a:endParaRPr lang="el-GR" sz="1400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3203848" y="3789040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4644008" y="299695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4008" y="3068960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ΑΣΚΗΣΗ ΓΙΑ ΜΥΙΚΗ ΔΥΝΑΜΗ</a:t>
            </a:r>
            <a:endParaRPr lang="el-GR" sz="14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2051720" y="5301208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2699792" y="436510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ΑΕΡΟΒΙΑ ΔΡΑΣΤΗΡΙΟΤΗΤΑ</a:t>
            </a:r>
            <a:endParaRPr lang="el-GR" sz="16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644008" y="378904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716016" y="42210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ΑΘΛΗΤΙΚΗ ΔΡΑΣΤΗΡΙΟΤΗΤΑ ΓΙΑ ΑΝΑΨΥΧΗ</a:t>
            </a:r>
            <a:endParaRPr lang="el-GR" sz="16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195736" y="5733256"/>
            <a:ext cx="484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ΦΥΣΙΚΕΣ ΔΡΑΣΤΗΡΙΟΤΗΤΕΣ ΩΣ ΤΡΟΠΟΣ ΖΩΗΣ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Ισοσκελές τρίγωνο"/>
          <p:cNvSpPr/>
          <p:nvPr/>
        </p:nvSpPr>
        <p:spPr>
          <a:xfrm>
            <a:off x="611560" y="0"/>
            <a:ext cx="7560840" cy="68580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6" name="15 - Θέση περιεχομένου" descr="ypn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836712"/>
            <a:ext cx="1293912" cy="862608"/>
          </a:xfrm>
        </p:spPr>
      </p:pic>
      <p:cxnSp>
        <p:nvCxnSpPr>
          <p:cNvPr id="6" name="5 - Ευθεία γραμμή σύνδεσης"/>
          <p:cNvCxnSpPr/>
          <p:nvPr/>
        </p:nvCxnSpPr>
        <p:spPr>
          <a:xfrm>
            <a:off x="3491880" y="170080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1619672" y="5157192"/>
            <a:ext cx="56886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2699792" y="335699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4355976" y="1700808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data:image/jpeg;base64,/9j/4AAQSkZJRgABAQAAAQABAAD/2wCEAAkGBxQSEhUUEhQWFRQWFBUUFRQVFBQUFRQVFBUWFhQUFBQYHCggGBolHBUUITEhJSkrLi4uFx8zODMsNygtLisBCgoKDg0OGhAQGiwkHyQsLCwsLCwsLCwsLCwsLCwsLCwsLCwsLCwsLCwsLCwsLCwsLCwsLCwsLCwsLCwsLCwsLP/AABEIALcBEwMBIgACEQEDEQH/xAAbAAABBQEBAAAAAAAAAAAAAAACAAEDBAUGB//EAD4QAAEDAQQHBQYEBgIDAQAAAAEAAhEDBBIhMQVBUWFxgZEGEzKhsSJCUsHR8BRDYuEVM4KSsvEjcqLC0hb/xAAYAQADAQEAAAAAAAAAAAAAAAAAAQIDBP/EACIRAAMBAAICAwADAQAAAAAAAAABEQIDIRITMUFRBCJhFP/aAAwDAQACEQMRAD8A9hoVEn1Pa5KOhrUdpdBHRI0JjXQVHqLLio3vWW9/RpnH2E96hLkJcgLllTaDucgJTEoSUhiJTSmJQylRh3kg9RFyC+obKSLjqmCey2qCsy2WsNEnUIG8n/Q6qlQtNQ4iAOpR5xi8KjudHWsOJZrGMbjs3K+uF0JXqfjGkkEd2+cIyAI84XY2K1io2cjrB1Lr4t+S7OTm4/F9FlJJJamIkklHUrAIoQkQveBmYVOraifD1WPbrc1sy/HYD9lZ65EjXPG2bdXSNNuZUJ0uzVjzhcJbrZUd4Kjh/QT6rOqOrHBzmPH62Ob8oXO/5DN1/HR6JU06Bm0/NT2XTVOp4SvO6ZeBg7D4SS9vLW3kpm1tfhdtklh/qzCFzaB8OT05rwckUridG6fuuFKqYJANN594HU47ZjHeOe0bW7MOkenFbrlTMHxNG4ksqnpCBiOWvorVG3sdrVraZDw0W0kwMp1RIkkkkAJJJJAGOx2aVSohq1FVe9Ya2dWcfob6iiLkDnIS5ZU1gUoZQymJSGPKYlCShlKhByUJKYlA5ylspDPcoKlWMU1WoqJq3jOoZbzrPJZtlpDWk3nAH3RPM/6hF3kIKuBnd6JUKXe1GsGvFx2NGLj0VQVNTQnstqVne8O7p7/iPUDoVo0NI92RrccA0Zn9t6xrfbgSGswYzBoGWxBo+2sa5z3nHAScgNTW7TwV+UcRm81VncWeuXYucGjYPm45qSdl47y4gLnLNpFzhIaRvdh5f6VxldxzJOwDLkt1yUwfFDQr1iB4uQ+qpuruPgYXnbgG8yc+SsU6Ot3JuocdpViU42JRGVUsFWp/NqQPgpm6Obsz5Kja+zbXEFvsgDLOd5OC6JA56l8efsvO2vg5l3ZxvwShdoRwyB5H6ldL3ibvFHqyX56OC0jomq3EAcHNInmMfNYju9aYIc07wXM5PaJb0K9ZvgqraLBTfm0dEepB7DzWjbnD/jqtN05SJg/FTeF0WgtIvY9jHEuaSACfEJyvbRqnrqVzSXZxkEtG+7q47isqxWQ03jMgHLIidc7jd5TmpjQdM6mu2XG6cZmPofkfJV+8LTjrkTqO47D94rL0taX03NqNBdTf7LgM2ubMRvj/ABU9m0qyo32jIOF4YEHY4ffNPy/SYbFG3RdExmAdmvHl6LSpaQJAO2RzC5S30HiXNN5pBxzE43Z2Y+pRaL0qHtGYIcJGsGRPmB5q1toh4TOw/FxgVKy0tOtcrbdIQ4jblyKZukRA5lV7oT6qdhKS5ptrOonM696Sr3IXpYT3qIuTOKjlYNnSkESgJSlCkMeU0pimKQxyUBKRKjc9JscCc5Vq1WFFarW1glxgfeAWdTa+sZdLGeZH39lZtlrIdSt3hIHhHidt/S1G0j9tiCs4CGtEAakMpIY9erhjkjY/uaJd+ZWwbtFMHHqfQIbLZu8dLjFNuLz/AOo3lDbK3ePLiI1AD3WjJoV/CpLVcKrA45nkFbs1ivGTqy3cEVKkrrBClZBstWem1u1x3kldBZKN0SfF6bgs7Q9mwvu/p+q0y5dPGp2Ybf0TgpF6qOqQhFWVp5GfiWX1VC6ogvICUqWkFeQuqwo3vhZGlNI920nkpbhUNhtWSp+/hYOjLWalNrjEkAgA4QciCdym0rUcKRxIy27dyKLxNlz9yybTZhM4jaI1FT0KhLGncPRBVeUtMEiI2UPDmOODyDOPsvAHtDjAPMrm69jdScb0sdrN2Wu4xgeI6Lpe8MZn7+amD+8bDhLgP7h8+Cjpj7RgWDSDmGIw+HMEbWH5KHSrRTIrU/C7B4AOW3iPkFYttnaPdLN7BfZO9sSOSq0bZAuPLXNOF4EQf0vBxB2GOaizof8ApmaQ0yTUbJzB8o81dZbJDY+EnzwK5vtLYjRIcJu3pBOEYRBnkj0VaSYE+6xoxyOZw6KdLqlZPQKcwOA9ElSNq2bB6JKahdm2UBRFMV0AMUyRKElIY6ElIlROek2OCc5VK1YAwdewT5JWq0hokqlTqziVmy0jWp2WzPguILhkXEtI4TCt/wAKpkey9w4EELBqVgAsi02jFX7V95RHrf1pnUv7PNGPfRxaP/pVatms9PxVS8/CyBPGJ9VzL6xKbvYS88/WSljX3o2rXbrwDWgNYMmj1O0qCmsh1tAKmp22VDd+SpF0brHwrdkZfcBq18BmsWjaFt6FdLid3zVZdZLUOka7BK8obyYOXTTngNtrhjS4/wC1Q0G9zmF7z43X2jU1pADQOQnmVBp21ey7Y1p6wrOixDANgaOgUXs28Jil8uQlyjnECYkoi2DCdMyOu7Bcl2qN5opj8yo1mubrnNaf8l19dkhc1pWwlxadbXtdG4OBJ6SlorPZs0mNAAwAyCDSVqa0NAFR0nJokc5GAQ2Ns4mT6KGpaC+qGwIGOeKltwH8mqytgPZ80V86gBxHzUAfGGSF9Qa8UnoUFWqu29I+irfiTPix3DWgrWkDIgcASfJQveTqLhvw6fus/IcL9R5qiWmHe80gQ4bcQsa1aPY8y4XHZeK6MdW/gndpJoODgCCfaBGB2H/UK+yq2qAaoGBwcMj8wU3r9JkOZttEOYaFTEEf8bzJj9JMSRvjquP0fWNGoWuza8N6Nn5L0HT9RlNhcKodjkAakchlG9ea2xz6zi9gmCMYgkQc8TqjqnlVBYdidJ5cB6BJYdIVCJuu6eSSz8S6etSmlMXIC5dFHAiUBKB1RQvqqGykiSo9VatZQ17VCmsNGfadns2JZT2xaayi9YLNIlwz2q07RlI+6Bww9EmORd+Ns8F1TKUZy3TdRWrdn6TtbhwP1UH/AOUpbXHeT9Fpd+dSV8nMqGsfha9n6ZL+ytH4njmD8lStfY0H+XVPBzfmPoumBRB6Uy/opa0vs8/tfYy0NxaGv/6uAP8A5Qsuvo+tR/mU3N3kYdRgvVxUQ1DKl8aZa5WeYWesuh7PWwXyNow5LerWCkfy2Ttut+iyLW1tPEMaIyIaAVk8ePZa15dG33yJr1zlm0oHa+KvstSfsE8GXp+v7J3va3q8BbdlqQJGM/Jcppx5vXfiqMI/vEroLPaIZ1SWzfkX9EbbaIeWOPuEujfBA9Sp6jgsSwWt150n2QB1U9W3jIYrRbUOV4dNAqpXs8qsLadiEaQxT80Hiy6KRhUbJYWsJOLnHNxziSQN4CusqSENQpaBAPcdWHAKu9k/UqQu3dMFE8nb5fVZNlIie674RzPyCzLYajjE8pPorlZ/E7shy1Kv3zsou8BPUn1ClsZSs+jgJe+XOOyS0AaoMj75qarbcMBdA1hwx44QOaq260OJhsnfiST6AKGzaDdUM1SQPhBl3nl5/JEvyQxrVVbUpVXeyWMHugQX5NEwJIJBwkZcszsIA+ZGJkjlgRO+fmtDtRVYyiKNPJ5DYGQBmROs5mdZ4qv2bpXQx4zgtO4g4+i16zkhds7NmjWRgYGyElYpuvCdvD6JI8UFYNS0Aa1StGk2NzcBzQs0FONWo9+4G43kG4+atUdD0WYim2dsSepxU9nRcoyXaaB8Ac//AKtLvMBCX2h/hpEDa4tHlmujFMDUlISgeZz9j0XVvXqhbuAkwtqlScNfQKaUQK0TaUIcfYzae3HipmhACivJiJEQKgvp+8TFCe8nvKuKiB9o2J0PGlq8lfVUVEYenSWiSo5ULXSBVpzlE8SpaKyzk9I6Mcw36Rh2sajuKl0TpIVJafZe3xNOY37xvW89krI0nokPh7PZqN8Lh6HaNyyeDZaJ7bYW1WweIOsHUQp7NRIAEzAxOWOsrGsulSD3dT2XjVqdvada1aFqUwbTL7LMn7gBNTtCVWvgtIiOyjb690GFkWWsagvjK8Y4CB6g9VW7T2+5TdjjHPHZC19FU2tosbsY30CU6GumWBpQUrt7XgtT8RPBcj2pjumn9fyK2dH1i6kzMm6N5yRXBNI0X1xw4KnXdORx2OHrCN1KMyATtz5BA91NmeJ2nDjgpZPX0Vu5JOF08/QI3UXRi4NHU9Pqqlr0i+PZusacoEH91QZZy6XOc8jW4uj/AFwClJCdNdlam0wHFzt2Q4kegWfbtKvqP7qlgTmRjdGsk6jGXLgjZQN1wpiMIb/2OAJnExE54wisTKdkYajjgMSc3Pd7oG0knz3qkSzM7UWbuRQdBc1lUNqbYIIcTzM+atWGiA4geF8PBGV7CS3rlv3rQtNLvqTweG7GIPoVgaOtH5ZMR/LPwluBbwiP7pTbqBI62mTA/f6pKmy1CPavB2uDhKSzpUOiLkDnKIvQF62bKhI5yEFBeSvJBCZK+oS9RuqIoQtF6TXEmBiVTa8uIaMSTAXSaPsTaY2uOZ+Q3KsJ6YtNZRBZ9HTi48h9VabYWD3fMq0XIC9brKRg9NkJsTPhHmoH6JpnK8OB+sq0aiV9EQrozKuhT7tTq2fMFC3RtRutp4Ej1C1e8SvpeKH56Ml1neM2nlj6KB4j91u30DiiDWjAJUFbDguhdRacwOgUFXR9N2Y6EqXkpbOD7QWEVm4YOGLXDMFYlg0hUYIdJjA7RxGtek1NBs1F3kfksfSPZC8b1N4a7XLcCNhg+azeGbLlRiUNMiM1P/FgdaC29iKpxY5gduLhPK6sK0dltIsmKTX7LtRmPUhQsMt8mBu0NPvhgf3TaP0i+nda8yAAJ2xt3rNqWS3M/mWSuN7W95/hKq1bc5n8ynUYNd+m9n+QCrx1ISt4tOt7SWoOoMA1uBWpoq13aTBJBuiQMxhxXG6GpVbVHdj/AIwfE4G7/SPe9F2FPRVYABrxOs3AemoKWn8D6fZep1CcYug6ycSNpOvkhdTOQBk/c45DorNlsQYJe684Z/K8fklWqEmAM5wGWGtyzaIpQ/CNb7TzJ+ewHMngmvFxgZNzjIE4ADYcc9xQ1TedDcYwneR7uwRmfTGZKxDBTptyLxeO2Dj1nPcnCWzQs9MBgAzMEndA+krl+0FbvnXWn2G4g5TGb51DONfVb2l6xp0A0eN4AJ2AjEDZK47SFpiQDhiXn4jqYN0+g2FWkQzouyukBUpGM2i5G4Y0zHCR/SsK0tLKjoxF8vBGouxHkFR7MW8srY4Ne0td5QR0PVW7da+6cC7DYdTmybpG32bvmk1HBr9Ois9tYWgnONjfmE65f+K0NbcdxEJKeyuj0eUMob6EvVU0JLya+oS9RuqJUCZ9RQPqqSzUHVPAMPiOXLarX8Gb+Y88B7I65+atY1ol8mckfZ54NY7WsJ6kD5ldKKyw9F1bO2oadEsv3SXBuJgEDE8wtRxW2V4qGbfk6S/iSmdWVcuTAp0byiwHor6rgoryKS0TF6fvFXL0wclRQs30r6r3095FCE19IvUF9D3iKELN9NeVfvEu8RQhOSmdCgvpX0UIE5qhqU0Rcge9FCFWrZxsUDmnJuG07PqpbTWAR09H1agEAMb+rM74GPopl6RTc+SpAAutw3nM7TxWfp21CmxkGGmBO3PDqFvjs5tquvbQ0D1lSv7Otc0Nc68BtaPkl6dfhPsz+nnNXSJHsNBLnGMASQJhxMb8OAXR0bCb7XuGDJIG12P1nkF1FHQobkOkKdmjhMwrXCyXyo5W26GdaRDnFovSCBjdAyx5pqHYGh7xqO4vgdGgLtWWeNSmbSWueJIzfI2ctZOw1jbj3MmIlz6jvV28rZo9n7OPyWdJ9VqBila1Wsr8I8mUm6NpD8tvQJloQUlUJrPPbyB7wMytf+E0m+IuPM/JQiyUHG61knPEExzK4fS/tnd7kc5a9LAeEFx/SJ81j17bWfquN4+1+y9MsuiWN90dFPU0bSPiYDyV+gh85BZrKGUmtGpoA6LC0jYKtU3Q4mdWQ57l1RbPstG7cBvU1OzBowz1lbeNMVqHKaG7NizP7wuJfBbhgwA5jacluPK0Pw85rIt9cUnQ7wnJ2objsU6zEaceqwimlRiu05EFP3izptSUFOSou8TF6VESEpryCU0pUIHeTd4hJQOclQJb6a8q5rAa1E+3NGZHVKjhbvJF6y6mk2nBsuOxoLj0C09BWGpWN6pNNoiBAvO4g+HpKeU9PoWmsrsuWWyOfiIHH9lY/hFTa3z+i1qNINED0ClBXSuLJzPlf0Yv8FdHjAPAlKnoLH2nyNgEecrahKE/Xkn2aKFPRdNpkNE7TieROSM0CFbKStdEtt/JUDErkK0WoS1MRCAnRlqYNTAZOEfdIwAEgBDU9xEE6KAN1JK6kgDCdQnIJWWxBpJ1n7hW6jHDUoX3lHRYb3ALO0hpBtNpLiABtKe0UKp94DgPquftvZbvKjXVXvqNDgSwmGkAyRhlI1rPWn9IpJHZ6DtVOvRbUpEOa4Z7wYcDzBWgaKjsj2BgDAGtAgNADQ0DUAMkZrLdfBmA6idqz9JWC83ETGWviCFoXztTXij5BOHF1tBlvtUTH6D4Tw+H7wVLv6jTDmOaRtBjkcivQHNCYMCx1wp/HRtnna+TgmaSGtTNtw2rtS0bB0QGkz4W/wBoUeh/pf8A0L8OO/HK/Y7HWqY3bjdrpHRuZXRNY0ZNaODQFIHKlwfrJ1z/AIjKGhttR3JoHrKNug6esvdxdHoAtMIoWnrz+GXs1+mc3Q1Eflg/9iXepVmhYmN8LGt4NA9ArEJ1Syl8Il6b+WCKakCGUi5DEEXIA47fJM5x1IAduKmlQnv807XKlXqmQAiNQ7vNLyDxLhdvQ31XFQaypGwciqooHfRNcgOCBpQBYBRCFBJTh6KEJiUJKic9MX6kUIG2rjCYu3qpUMOB+4KlclRwmvBJVr6SKELiYtB1I4SupiK7qAUNSzq7CUIgUz2U3N4J+/2q65iifQnMSl8DpGKgRF+CE2PZggNCoMrp6/VOiJRUS7wbB0UXdO1x5poOzonQJu9T94qxrNGcjiCiD27UUCcPT3lCI2p7u9MRMEUKG+RsKHvtuCKBMXBAXoJQlKjJC9OHKFOHJATISIQtcmjWpGNTp6zmfIJ6mYATuOCKc0oOkOvIdEqLicQB5pH/AGmqPMQMB94pDLIfzQPfuVam9wJGeUKwwjWqTomoAd5jdKlD5yy2qOo4ZJUiII1IEOAUmuQk4ckwOKADcPRMTKjccfvaivIGGElE04JIEakJJ0lZIMJJJIAdJOkgBkkkkAMUxYEkkAAaQTdwEkkhjdwhNAJJIgEZsmwnqUjR3lJJICJ9ln3j5KN1kPxuSSSaGVqlnq6qnUAom0qgzcDyhJJTB0Jjng4xCsOd5JJIQCv5I3HzSSTQADJC0pJJMaEHa07H4xrPkkkkmATm5Ji3UkkrJFqj7zS1pJIGAT6pi7NJJIAL6SSSQ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7" name="16 - Εικόνα" descr="stikoudhhhhhhhhhhhhhhhhhhhhhhhhhhh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772816"/>
            <a:ext cx="1080120" cy="1579530"/>
          </a:xfrm>
          <a:prstGeom prst="rect">
            <a:avLst/>
          </a:prstGeom>
        </p:spPr>
      </p:pic>
      <p:pic>
        <p:nvPicPr>
          <p:cNvPr id="18" name="17 - Εικόνα" descr="R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772816"/>
            <a:ext cx="1440160" cy="1341265"/>
          </a:xfrm>
          <a:prstGeom prst="rect">
            <a:avLst/>
          </a:prstGeom>
        </p:spPr>
      </p:pic>
      <p:pic>
        <p:nvPicPr>
          <p:cNvPr id="19" name="18 - Εικόνα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573016"/>
            <a:ext cx="2522223" cy="1513334"/>
          </a:xfrm>
          <a:prstGeom prst="rect">
            <a:avLst/>
          </a:prstGeom>
        </p:spPr>
      </p:pic>
      <p:pic>
        <p:nvPicPr>
          <p:cNvPr id="20" name="19 - Εικόνα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3284984"/>
            <a:ext cx="1512168" cy="1888329"/>
          </a:xfrm>
          <a:prstGeom prst="rect">
            <a:avLst/>
          </a:prstGeom>
        </p:spPr>
      </p:pic>
      <p:pic>
        <p:nvPicPr>
          <p:cNvPr id="21" name="20 - Εικόνα" descr="αρχείο λήψη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5301208"/>
            <a:ext cx="5904656" cy="1768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www.strong.gr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www.fitnessinfo.gr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www.health.gr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www.fitness.gr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egasus_LARGE_t_1041_106041232_type112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-315416"/>
            <a:ext cx="9612560" cy="750445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115616" y="1484784"/>
            <a:ext cx="6923112" cy="3742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4400" b="1" dirty="0" smtClean="0">
                <a:solidFill>
                  <a:schemeClr val="bg1"/>
                </a:solidFill>
              </a:rPr>
              <a:t>ΕΥΧΑΡΙΣΤΟΥΜΕ ΠΟΛΎ ΑΓΑΠΟΥΛΕΣ</a:t>
            </a:r>
            <a:endParaRPr lang="el-GR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είναι η φυσική κατάσταση;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Φυσική κατάσταση λέγεται η ικανότητα του ανθρώπινου σώματος να βρίσκεται σε ετοιμότητα για να μπορεί οποιαδήποτε στιγμή να λειτουργεί με δύναμη χωρίς υπερβολική κόπωση και περίσσεια ενέργεια. </a:t>
            </a:r>
            <a:endParaRPr lang="el-GR" dirty="0"/>
          </a:p>
        </p:txBody>
      </p:sp>
      <p:pic>
        <p:nvPicPr>
          <p:cNvPr id="4" name="3 - Εικόνα" descr="running-wallpaper-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645024"/>
            <a:ext cx="5420095" cy="3048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φυσικής κατάστασης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Αερόβια ικανότητα</a:t>
            </a:r>
          </a:p>
          <a:p>
            <a:r>
              <a:rPr lang="el-GR" dirty="0" smtClean="0"/>
              <a:t>Μυϊκή δύναμη</a:t>
            </a:r>
          </a:p>
          <a:p>
            <a:r>
              <a:rPr lang="el-GR" dirty="0" smtClean="0"/>
              <a:t>Μυϊκή αντοχή</a:t>
            </a:r>
          </a:p>
          <a:p>
            <a:r>
              <a:rPr lang="el-GR" dirty="0" smtClean="0"/>
              <a:t>Ευλυγισία-Ελαστικότητα</a:t>
            </a:r>
          </a:p>
          <a:p>
            <a:r>
              <a:rPr lang="el-GR" dirty="0" smtClean="0"/>
              <a:t>Σύσταση σώματος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matt-lance-jogging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9144000" cy="6671481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Αερόβια ικανότητα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δυνατότητα του σώματος να παράγει έργο για μεγάλο χρονικό διάστημα με την επιστράτευση του αερόβιου μεταβολισμού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Τρόποι Βελτίωσης Αερόβιας Άσκησης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Τουλάχιστον 3 φορές την εβδομάδα για περισσότερο από </a:t>
            </a:r>
            <a:r>
              <a:rPr lang="el-GR" dirty="0" smtClean="0"/>
              <a:t>20’ </a:t>
            </a:r>
            <a:r>
              <a:rPr lang="el-GR" dirty="0" smtClean="0"/>
              <a:t>έως 60’</a:t>
            </a:r>
            <a:r>
              <a:rPr lang="el-GR" dirty="0" smtClean="0"/>
              <a:t>σε </a:t>
            </a:r>
            <a:r>
              <a:rPr lang="el-GR" dirty="0" smtClean="0"/>
              <a:t>ένταση 70-80% της Μέγιστης Καρδιακής Ικανότητας. </a:t>
            </a:r>
            <a:endParaRPr lang="el-GR" dirty="0"/>
          </a:p>
        </p:txBody>
      </p:sp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212976"/>
            <a:ext cx="6059670" cy="3386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Μερικά από τα οφέλη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 Βελτίωση καρδιαγγειακού και αναπνευστικού συστήματος </a:t>
            </a:r>
          </a:p>
          <a:p>
            <a:r>
              <a:rPr lang="el-GR" dirty="0" smtClean="0"/>
              <a:t>Έλεγχος Σωματικού Βάρους</a:t>
            </a:r>
          </a:p>
          <a:p>
            <a:r>
              <a:rPr lang="el-GR" dirty="0" smtClean="0"/>
              <a:t>Πρόληψη οστεοπόρωσης</a:t>
            </a:r>
          </a:p>
          <a:p>
            <a:r>
              <a:rPr lang="el-GR" dirty="0" smtClean="0"/>
              <a:t>Βοηθά στη πρόληψη χρόνιων και ψυχικών ασθενειών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828600" y="0"/>
            <a:ext cx="10820874" cy="72008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Αναερόβια άσκηση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Αναερόβιες είναι οι σωματικές δραστηριότητες που πραγματοποιούνται με υψηλή μυϊκή δραστηριοποίηση και για περιορισμένη διάρκεια. Λέγονται αν-αερόβιες γιατί πραγματοποιούνται χωρίς την παρουσία οξυγόνου που συνήθως απαιτείται για κάθε είδους σωματική δραστηριότητα που έχει μεγαλύτερη διάρκεια και επανάληψη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272</TotalTime>
  <Words>510</Words>
  <Application>Microsoft Office PowerPoint</Application>
  <PresentationFormat>Προβολή στην οθόνη (4:3)</PresentationFormat>
  <Paragraphs>72</Paragraphs>
  <Slides>25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Δικαιοσύνη</vt:lpstr>
      <vt:lpstr>ΓΕΛ ΕΥΚΑΡΠΙΑΣ </vt:lpstr>
      <vt:lpstr>Η ΟΜΑΔΑ ΜΑΣ</vt:lpstr>
      <vt:lpstr>Τι είναι η φυσική κατάσταση;</vt:lpstr>
      <vt:lpstr>Παράγοντες φυσικής κατάστασης</vt:lpstr>
      <vt:lpstr>Αερόβια ικανότητα</vt:lpstr>
      <vt:lpstr>Τρόποι Βελτίωσης Αερόβιας Άσκησης</vt:lpstr>
      <vt:lpstr>Μερικά από τα οφέλη</vt:lpstr>
      <vt:lpstr>Διαφάνεια 8</vt:lpstr>
      <vt:lpstr>Αναερόβια άσκηση </vt:lpstr>
      <vt:lpstr>Διαφάνεια 10</vt:lpstr>
      <vt:lpstr>Μυϊκή δύναμη</vt:lpstr>
      <vt:lpstr>Τρόποι Βελτίωσης Μυϊκής Δύναμης</vt:lpstr>
      <vt:lpstr>Μυϊκή Αντοχή</vt:lpstr>
      <vt:lpstr>Διαφάνεια 14</vt:lpstr>
      <vt:lpstr>Stretching ή διατάσεις</vt:lpstr>
      <vt:lpstr>Τύποι &amp; μέθοδοι διατάσεων </vt:lpstr>
      <vt:lpstr>Διαφάνεια 17</vt:lpstr>
      <vt:lpstr>Διαφάνεια 18</vt:lpstr>
      <vt:lpstr>Διαφάνεια 19</vt:lpstr>
      <vt:lpstr>Αποτελέσματα διατάσεων </vt:lpstr>
      <vt:lpstr>Σύσταση σώματος </vt:lpstr>
      <vt:lpstr>Τι περιλαμβάνει ένα πρόγραμμα ατομικής εκγύμνασης για καλή φυσική κατάσταση. </vt:lpstr>
      <vt:lpstr>Διαφάνεια 23</vt:lpstr>
      <vt:lpstr>ΒΙΒΛΙΟΓΡΑΦΙΑ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ΓΕΛ ΕΥΚΑΡΠΙΑΣ</dc:title>
  <dc:creator>user06</dc:creator>
  <cp:lastModifiedBy>pappa olympia</cp:lastModifiedBy>
  <cp:revision>34</cp:revision>
  <dcterms:created xsi:type="dcterms:W3CDTF">2013-12-04T07:32:08Z</dcterms:created>
  <dcterms:modified xsi:type="dcterms:W3CDTF">2014-01-30T18:45:43Z</dcterms:modified>
</cp:coreProperties>
</file>